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A1074F6-267D-4BE4-9DDB-F6B63AB43887}" type="datetimeFigureOut">
              <a:rPr lang="en-US" smtClean="0"/>
              <a:t>4/20/2020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234AAB-6119-4D9E-878B-928C577EAEE4}" type="slidenum">
              <a:rPr lang="en-IN" smtClean="0"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Self-Strengthening Movement in China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Saumya Bose</a:t>
            </a:r>
          </a:p>
          <a:p>
            <a:r>
              <a:rPr lang="en-US" dirty="0" smtClean="0"/>
              <a:t>Department of History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4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f-strengthening-movement-7-638.jp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92D05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f-strengthening-movement-8-638.jp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92D05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f-strengthening-movement-2-638.jp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70C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f-strengthening-movement-3-638.jp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70C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f-strengthening-movement-4-638.jp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70C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f-strengthening-movement-5-638.jp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70C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2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3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f-strengthening-movement-6-638.jp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70C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</TotalTime>
  <Words>9</Words>
  <Application>Microsoft Office PowerPoint</Application>
  <PresentationFormat>On-screen Show (4:3)</PresentationFormat>
  <Paragraphs>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Self-Strengthening Movement in China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Self-Strengthening Movement in China</dc:title>
  <dc:creator>TATAI</dc:creator>
  <cp:lastModifiedBy>TATAI</cp:lastModifiedBy>
  <cp:revision>2</cp:revision>
  <dcterms:created xsi:type="dcterms:W3CDTF">2020-04-20T05:39:38Z</dcterms:created>
  <dcterms:modified xsi:type="dcterms:W3CDTF">2020-04-20T05:54:17Z</dcterms:modified>
</cp:coreProperties>
</file>